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381311" y="893762"/>
            <a:ext cx="44037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Arial" pitchFamily="34" charset="0"/>
                <a:cs typeface="Arial" pitchFamily="34" charset="0"/>
              </a:rPr>
              <a:t>Mouse anti-human </a:t>
            </a:r>
            <a:r>
              <a:rPr lang="de-DE" b="1" u="sng" dirty="0" err="1" smtClean="0">
                <a:latin typeface="Arial" pitchFamily="34" charset="0"/>
                <a:cs typeface="Arial" pitchFamily="34" charset="0"/>
              </a:rPr>
              <a:t>Megalin</a:t>
            </a:r>
            <a:r>
              <a:rPr lang="de-DE" b="1" u="sng" dirty="0" smtClean="0">
                <a:latin typeface="Arial" pitchFamily="34" charset="0"/>
                <a:cs typeface="Arial" pitchFamily="34" charset="0"/>
              </a:rPr>
              <a:t> (#</a:t>
            </a:r>
            <a:r>
              <a:rPr lang="de-DE" b="1" u="sng" dirty="0">
                <a:latin typeface="Arial" pitchFamily="34" charset="0"/>
                <a:cs typeface="Arial" pitchFamily="34" charset="0"/>
              </a:rPr>
              <a:t>CD7D5)</a:t>
            </a:r>
            <a:endParaRPr lang="de-DE" b="1" u="sng" dirty="0" smtClean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de-DE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# 101-M144) 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64672" y="5502423"/>
            <a:ext cx="35704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1: </a:t>
            </a:r>
            <a:r>
              <a:rPr lang="en-US" sz="800" dirty="0" smtClean="0"/>
              <a:t>Staining </a:t>
            </a:r>
            <a:r>
              <a:rPr lang="en-US" sz="800" dirty="0"/>
              <a:t>(paraffin-embedded tissue-sections fixed in formalin) of </a:t>
            </a:r>
            <a:r>
              <a:rPr lang="en-US" sz="800" dirty="0" err="1" smtClean="0"/>
              <a:t>Megalin</a:t>
            </a:r>
            <a:r>
              <a:rPr lang="en-US" sz="800" dirty="0" smtClean="0"/>
              <a:t> in the brush border of the proximal tubule [</a:t>
            </a:r>
            <a:r>
              <a:rPr lang="en-US" sz="800" b="1" dirty="0"/>
              <a:t>Cat# </a:t>
            </a:r>
            <a:r>
              <a:rPr lang="en-US" sz="800" b="1" dirty="0" smtClean="0"/>
              <a:t>101-M144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sp>
        <p:nvSpPr>
          <p:cNvPr id="16" name="Rechteck 15"/>
          <p:cNvSpPr/>
          <p:nvPr/>
        </p:nvSpPr>
        <p:spPr>
          <a:xfrm>
            <a:off x="4845888" y="5521427"/>
            <a:ext cx="35704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</a:t>
            </a:r>
            <a:r>
              <a:rPr lang="en-US" sz="800" b="1" dirty="0" smtClean="0"/>
              <a:t>2: </a:t>
            </a:r>
            <a:r>
              <a:rPr lang="en-US" sz="800" dirty="0"/>
              <a:t>Immunofluorescence </a:t>
            </a:r>
            <a:r>
              <a:rPr lang="en-US" sz="800" dirty="0" smtClean="0"/>
              <a:t>staining of </a:t>
            </a:r>
            <a:r>
              <a:rPr lang="en-US" sz="800" dirty="0" err="1"/>
              <a:t>Megalin</a:t>
            </a:r>
            <a:r>
              <a:rPr lang="en-US" sz="800" dirty="0"/>
              <a:t> in the brush border of the proximal tubule [</a:t>
            </a:r>
            <a:r>
              <a:rPr lang="en-US" sz="800" b="1" dirty="0"/>
              <a:t>Cat# 101-M144</a:t>
            </a:r>
            <a:r>
              <a:rPr lang="en-US" sz="800" dirty="0"/>
              <a:t>]. 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489596" y="1772816"/>
            <a:ext cx="2146300" cy="3496372"/>
            <a:chOff x="1352550" y="1772816"/>
            <a:chExt cx="2146300" cy="3496372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2550" y="1772816"/>
              <a:ext cx="2146300" cy="170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2550" y="3568975"/>
              <a:ext cx="2146300" cy="170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Gruppieren 5"/>
          <p:cNvGrpSpPr/>
          <p:nvPr/>
        </p:nvGrpSpPr>
        <p:grpSpPr>
          <a:xfrm>
            <a:off x="5522044" y="1798217"/>
            <a:ext cx="2146300" cy="3470971"/>
            <a:chOff x="3714874" y="1798217"/>
            <a:chExt cx="2146300" cy="3470971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874" y="1798217"/>
              <a:ext cx="2146300" cy="170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874" y="3568975"/>
              <a:ext cx="2146300" cy="1700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8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55</cp:revision>
  <dcterms:created xsi:type="dcterms:W3CDTF">2010-12-17T07:34:39Z</dcterms:created>
  <dcterms:modified xsi:type="dcterms:W3CDTF">2015-03-24T11:51:35Z</dcterms:modified>
</cp:coreProperties>
</file>